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03E2D-2E8A-4794-8AE6-7321DB808B76}" v="80" dt="2020-06-02T17:24:14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Bloas, Marie" userId="S::marie.lebloas@saint-gobain.com::af4b5002-3c94-4d66-860c-2800e7b6eac0" providerId="AD" clId="Web-{BBC03E2D-2E8A-4794-8AE6-7321DB808B76}"/>
    <pc:docChg chg="modSld">
      <pc:chgData name="Le Bloas, Marie" userId="S::marie.lebloas@saint-gobain.com::af4b5002-3c94-4d66-860c-2800e7b6eac0" providerId="AD" clId="Web-{BBC03E2D-2E8A-4794-8AE6-7321DB808B76}" dt="2020-06-02T17:24:12.700" v="75" actId="20577"/>
      <pc:docMkLst>
        <pc:docMk/>
      </pc:docMkLst>
      <pc:sldChg chg="addSp modSp">
        <pc:chgData name="Le Bloas, Marie" userId="S::marie.lebloas@saint-gobain.com::af4b5002-3c94-4d66-860c-2800e7b6eac0" providerId="AD" clId="Web-{BBC03E2D-2E8A-4794-8AE6-7321DB808B76}" dt="2020-06-02T17:24:06.699" v="68" actId="20577"/>
        <pc:sldMkLst>
          <pc:docMk/>
          <pc:sldMk cId="3966842551" sldId="257"/>
        </pc:sldMkLst>
        <pc:spChg chg="add mod">
          <ac:chgData name="Le Bloas, Marie" userId="S::marie.lebloas@saint-gobain.com::af4b5002-3c94-4d66-860c-2800e7b6eac0" providerId="AD" clId="Web-{BBC03E2D-2E8A-4794-8AE6-7321DB808B76}" dt="2020-06-02T17:18:55.675" v="58" actId="20577"/>
          <ac:spMkLst>
            <pc:docMk/>
            <pc:sldMk cId="3966842551" sldId="257"/>
            <ac:spMk id="49" creationId="{EE0EEB2F-79CB-4EC3-A844-9FE01F64E113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24:06.699" v="68" actId="20577"/>
          <ac:spMkLst>
            <pc:docMk/>
            <pc:sldMk cId="3966842551" sldId="257"/>
            <ac:spMk id="106" creationId="{00000000-0000-0000-0000-000000000000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16:17.514" v="10" actId="14100"/>
          <ac:spMkLst>
            <pc:docMk/>
            <pc:sldMk cId="3966842551" sldId="257"/>
            <ac:spMk id="129" creationId="{00000000-0000-0000-0000-000000000000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16:43.109" v="13" actId="14100"/>
          <ac:spMkLst>
            <pc:docMk/>
            <pc:sldMk cId="3966842551" sldId="257"/>
            <ac:spMk id="147" creationId="{00000000-0000-0000-0000-000000000000}"/>
          </ac:spMkLst>
        </pc:spChg>
        <pc:grpChg chg="mod">
          <ac:chgData name="Le Bloas, Marie" userId="S::marie.lebloas@saint-gobain.com::af4b5002-3c94-4d66-860c-2800e7b6eac0" providerId="AD" clId="Web-{BBC03E2D-2E8A-4794-8AE6-7321DB808B76}" dt="2020-06-02T17:16:11.577" v="9" actId="1076"/>
          <ac:grpSpMkLst>
            <pc:docMk/>
            <pc:sldMk cId="3966842551" sldId="257"/>
            <ac:grpSpMk id="128" creationId="{00000000-0000-0000-0000-000000000000}"/>
          </ac:grpSpMkLst>
        </pc:grpChg>
        <pc:grpChg chg="mod">
          <ac:chgData name="Le Bloas, Marie" userId="S::marie.lebloas@saint-gobain.com::af4b5002-3c94-4d66-860c-2800e7b6eac0" providerId="AD" clId="Web-{BBC03E2D-2E8A-4794-8AE6-7321DB808B76}" dt="2020-06-02T17:16:29.030" v="11" actId="1076"/>
          <ac:grpSpMkLst>
            <pc:docMk/>
            <pc:sldMk cId="3966842551" sldId="257"/>
            <ac:grpSpMk id="140" creationId="{00000000-0000-0000-0000-000000000000}"/>
          </ac:grpSpMkLst>
        </pc:grpChg>
      </pc:sldChg>
      <pc:sldChg chg="addSp modSp">
        <pc:chgData name="Le Bloas, Marie" userId="S::marie.lebloas@saint-gobain.com::af4b5002-3c94-4d66-860c-2800e7b6eac0" providerId="AD" clId="Web-{BBC03E2D-2E8A-4794-8AE6-7321DB808B76}" dt="2020-06-02T17:24:12.700" v="75" actId="20577"/>
        <pc:sldMkLst>
          <pc:docMk/>
          <pc:sldMk cId="787815228" sldId="258"/>
        </pc:sldMkLst>
        <pc:spChg chg="mod">
          <ac:chgData name="Le Bloas, Marie" userId="S::marie.lebloas@saint-gobain.com::af4b5002-3c94-4d66-860c-2800e7b6eac0" providerId="AD" clId="Web-{BBC03E2D-2E8A-4794-8AE6-7321DB808B76}" dt="2020-06-02T17:14:30.917" v="3" actId="1076"/>
          <ac:spMkLst>
            <pc:docMk/>
            <pc:sldMk cId="787815228" sldId="258"/>
            <ac:spMk id="63" creationId="{00000000-0000-0000-0000-000000000000}"/>
          </ac:spMkLst>
        </pc:spChg>
        <pc:spChg chg="add mod">
          <ac:chgData name="Le Bloas, Marie" userId="S::marie.lebloas@saint-gobain.com::af4b5002-3c94-4d66-860c-2800e7b6eac0" providerId="AD" clId="Web-{BBC03E2D-2E8A-4794-8AE6-7321DB808B76}" dt="2020-06-02T17:18:28.612" v="41" actId="20577"/>
          <ac:spMkLst>
            <pc:docMk/>
            <pc:sldMk cId="787815228" sldId="258"/>
            <ac:spMk id="65" creationId="{DEEA3FC0-626D-4733-B23C-3F6BC0E79FE9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24:12.700" v="75" actId="20577"/>
          <ac:spMkLst>
            <pc:docMk/>
            <pc:sldMk cId="787815228" sldId="258"/>
            <ac:spMk id="106" creationId="{00000000-0000-0000-0000-000000000000}"/>
          </ac:spMkLst>
        </pc:spChg>
        <pc:spChg chg="mod">
          <ac:chgData name="Le Bloas, Marie" userId="S::marie.lebloas@saint-gobain.com::af4b5002-3c94-4d66-860c-2800e7b6eac0" providerId="AD" clId="Web-{BBC03E2D-2E8A-4794-8AE6-7321DB808B76}" dt="2020-06-02T17:15:01.465" v="6" actId="1076"/>
          <ac:spMkLst>
            <pc:docMk/>
            <pc:sldMk cId="787815228" sldId="258"/>
            <ac:spMk id="129" creationId="{00000000-0000-0000-0000-000000000000}"/>
          </ac:spMkLst>
        </pc:spChg>
        <pc:grpChg chg="mod">
          <ac:chgData name="Le Bloas, Marie" userId="S::marie.lebloas@saint-gobain.com::af4b5002-3c94-4d66-860c-2800e7b6eac0" providerId="AD" clId="Web-{BBC03E2D-2E8A-4794-8AE6-7321DB808B76}" dt="2020-06-02T17:14:53.699" v="5" actId="1076"/>
          <ac:grpSpMkLst>
            <pc:docMk/>
            <pc:sldMk cId="787815228" sldId="258"/>
            <ac:grpSpMk id="5" creationId="{00000000-0000-0000-0000-000000000000}"/>
          </ac:grpSpMkLst>
        </pc:grpChg>
        <pc:grpChg chg="mod">
          <ac:chgData name="Le Bloas, Marie" userId="S::marie.lebloas@saint-gobain.com::af4b5002-3c94-4d66-860c-2800e7b6eac0" providerId="AD" clId="Web-{BBC03E2D-2E8A-4794-8AE6-7321DB808B76}" dt="2020-06-02T17:14:17.167" v="2" actId="1076"/>
          <ac:grpSpMkLst>
            <pc:docMk/>
            <pc:sldMk cId="787815228" sldId="258"/>
            <ac:grpSpMk id="5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00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6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55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6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7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18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3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89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6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5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30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9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309F-8764-4FBC-8257-E333291D82C2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3659" y="6356351"/>
            <a:ext cx="7680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Cercle Escrime Georges Tainturier – Budget 2018/2019 / OSARC       6 </a:t>
            </a:r>
            <a:r>
              <a:rPr lang="fr-FR" err="1"/>
              <a:t>déc</a:t>
            </a:r>
            <a:r>
              <a:rPr lang="fr-FR"/>
              <a:t>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043B-167D-456A-9DF3-D6ABE834DA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13298"/>
            <a:ext cx="82296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4096" r="22930"/>
          <a:stretch/>
        </p:blipFill>
        <p:spPr>
          <a:xfrm>
            <a:off x="1981200" y="508207"/>
            <a:ext cx="8197572" cy="6198044"/>
          </a:xfrm>
        </p:spPr>
      </p:pic>
      <p:sp>
        <p:nvSpPr>
          <p:cNvPr id="26" name="Rectangle 25"/>
          <p:cNvSpPr/>
          <p:nvPr/>
        </p:nvSpPr>
        <p:spPr>
          <a:xfrm>
            <a:off x="8832304" y="1349402"/>
            <a:ext cx="1224136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50020" y="1695453"/>
            <a:ext cx="1206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rgbClr val="002060"/>
                </a:solidFill>
                <a:latin typeface="Arial Black" panose="020B0A04020102020204" pitchFamily="34" charset="0"/>
              </a:rPr>
              <a:t>LOCAL </a:t>
            </a:r>
          </a:p>
          <a:p>
            <a:pPr algn="ctr"/>
            <a:r>
              <a:rPr lang="fr-FR" b="1">
                <a:solidFill>
                  <a:srgbClr val="002060"/>
                </a:solidFill>
                <a:latin typeface="Arial Black" panose="020B0A04020102020204" pitchFamily="34" charset="0"/>
              </a:rPr>
              <a:t>CERCLE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85738" y="4392111"/>
            <a:ext cx="2576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  <a:latin typeface="Calibri"/>
              </a:rPr>
              <a:t>Séparation du gymnase</a:t>
            </a:r>
          </a:p>
          <a:p>
            <a:r>
              <a:rPr lang="fr-FR" sz="1600" b="1">
                <a:solidFill>
                  <a:srgbClr val="00B050"/>
                </a:solidFill>
                <a:latin typeface="Calibri"/>
              </a:rPr>
              <a:t>Créée par poteaux et cordes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596008" y="15968"/>
            <a:ext cx="88924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d’aménagement du gymnase suite </a:t>
            </a:r>
            <a:r>
              <a:rPr lang="fr-FR" sz="20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fr-FR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Picture 13" descr="ecusson cegt red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694" y="6525344"/>
            <a:ext cx="441674" cy="32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Espace réservé du pied de page 4"/>
          <p:cNvSpPr txBox="1">
            <a:spLocks/>
          </p:cNvSpPr>
          <p:nvPr/>
        </p:nvSpPr>
        <p:spPr>
          <a:xfrm>
            <a:off x="3431704" y="6492876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Calibri"/>
              </a:rPr>
              <a:t>Cercle Escrime Georges </a:t>
            </a:r>
            <a:r>
              <a:rPr lang="fr-FR" err="1">
                <a:latin typeface="Calibri"/>
              </a:rPr>
              <a:t>Tainturier</a:t>
            </a:r>
            <a:r>
              <a:rPr lang="fr-FR">
                <a:latin typeface="Calibri"/>
              </a:rPr>
              <a:t> – 02/06/2020 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ultiplication 2"/>
          <p:cNvSpPr/>
          <p:nvPr/>
        </p:nvSpPr>
        <p:spPr>
          <a:xfrm>
            <a:off x="2960915" y="905690"/>
            <a:ext cx="1210492" cy="1788645"/>
          </a:xfrm>
          <a:prstGeom prst="mathMultiply">
            <a:avLst>
              <a:gd name="adj1" fmla="val 43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ultiplication 106"/>
          <p:cNvSpPr/>
          <p:nvPr/>
        </p:nvSpPr>
        <p:spPr>
          <a:xfrm>
            <a:off x="4853442" y="865229"/>
            <a:ext cx="1098942" cy="1791553"/>
          </a:xfrm>
          <a:prstGeom prst="mathMultiply">
            <a:avLst>
              <a:gd name="adj1" fmla="val 50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Multiplication 107"/>
          <p:cNvSpPr/>
          <p:nvPr/>
        </p:nvSpPr>
        <p:spPr>
          <a:xfrm>
            <a:off x="7883101" y="882554"/>
            <a:ext cx="1210492" cy="1788645"/>
          </a:xfrm>
          <a:prstGeom prst="mathMultiply">
            <a:avLst>
              <a:gd name="adj1" fmla="val 57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ultiplication 108"/>
          <p:cNvSpPr/>
          <p:nvPr/>
        </p:nvSpPr>
        <p:spPr>
          <a:xfrm>
            <a:off x="6841686" y="592032"/>
            <a:ext cx="1205034" cy="2079167"/>
          </a:xfrm>
          <a:prstGeom prst="mathMultiply">
            <a:avLst>
              <a:gd name="adj1" fmla="val 49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ultiplication 109"/>
          <p:cNvSpPr/>
          <p:nvPr/>
        </p:nvSpPr>
        <p:spPr>
          <a:xfrm>
            <a:off x="5905018" y="577615"/>
            <a:ext cx="1205034" cy="2079167"/>
          </a:xfrm>
          <a:prstGeom prst="mathMultiply">
            <a:avLst>
              <a:gd name="adj1" fmla="val 49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ultiplication 110"/>
          <p:cNvSpPr/>
          <p:nvPr/>
        </p:nvSpPr>
        <p:spPr>
          <a:xfrm>
            <a:off x="3892296" y="489247"/>
            <a:ext cx="1567977" cy="2181951"/>
          </a:xfrm>
          <a:prstGeom prst="mathMultiply">
            <a:avLst>
              <a:gd name="adj1" fmla="val 42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>
            <a:off x="6042248" y="2717554"/>
            <a:ext cx="0" cy="3552617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5992694" y="2262909"/>
            <a:ext cx="1275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  <a:latin typeface="Calibri"/>
              </a:rPr>
              <a:t>Vestiaires fermés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220935" y="3122651"/>
            <a:ext cx="3276596" cy="9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7110052" y="3061853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20m environ</a:t>
            </a:r>
          </a:p>
        </p:txBody>
      </p:sp>
      <p:cxnSp>
        <p:nvCxnSpPr>
          <p:cNvPr id="116" name="Connecteur droit avec flèche 115"/>
          <p:cNvCxnSpPr/>
          <p:nvPr/>
        </p:nvCxnSpPr>
        <p:spPr>
          <a:xfrm>
            <a:off x="9513545" y="2804061"/>
            <a:ext cx="38355" cy="35444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8174655" y="4278510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22m environ</a:t>
            </a:r>
          </a:p>
        </p:txBody>
      </p:sp>
      <p:grpSp>
        <p:nvGrpSpPr>
          <p:cNvPr id="128" name="Groupe 127"/>
          <p:cNvGrpSpPr/>
          <p:nvPr/>
        </p:nvGrpSpPr>
        <p:grpSpPr>
          <a:xfrm>
            <a:off x="6398453" y="5743856"/>
            <a:ext cx="2721070" cy="175552"/>
            <a:chOff x="6630240" y="3490165"/>
            <a:chExt cx="2721070" cy="175552"/>
          </a:xfrm>
        </p:grpSpPr>
        <p:sp>
          <p:nvSpPr>
            <p:cNvPr id="122" name="Émoticône 121"/>
            <p:cNvSpPr/>
            <p:nvPr/>
          </p:nvSpPr>
          <p:spPr>
            <a:xfrm>
              <a:off x="6630240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Émoticône 122"/>
            <p:cNvSpPr/>
            <p:nvPr/>
          </p:nvSpPr>
          <p:spPr>
            <a:xfrm>
              <a:off x="7106855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Émoticône 123"/>
            <p:cNvSpPr/>
            <p:nvPr/>
          </p:nvSpPr>
          <p:spPr>
            <a:xfrm>
              <a:off x="7653930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Émoticône 124"/>
            <p:cNvSpPr/>
            <p:nvPr/>
          </p:nvSpPr>
          <p:spPr>
            <a:xfrm>
              <a:off x="8165381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Émoticône 125"/>
            <p:cNvSpPr/>
            <p:nvPr/>
          </p:nvSpPr>
          <p:spPr>
            <a:xfrm>
              <a:off x="8696665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Émoticône 126"/>
            <p:cNvSpPr/>
            <p:nvPr/>
          </p:nvSpPr>
          <p:spPr>
            <a:xfrm>
              <a:off x="9190698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Émoticône 128"/>
          <p:cNvSpPr/>
          <p:nvPr/>
        </p:nvSpPr>
        <p:spPr>
          <a:xfrm>
            <a:off x="8264330" y="2957102"/>
            <a:ext cx="227847" cy="231581"/>
          </a:xfrm>
          <a:prstGeom prst="smileyFac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èche gauche 129"/>
          <p:cNvSpPr/>
          <p:nvPr/>
        </p:nvSpPr>
        <p:spPr>
          <a:xfrm>
            <a:off x="5952384" y="768207"/>
            <a:ext cx="3160362" cy="146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èche gauche 130"/>
          <p:cNvSpPr/>
          <p:nvPr/>
        </p:nvSpPr>
        <p:spPr>
          <a:xfrm rot="16200000">
            <a:off x="4885595" y="1809509"/>
            <a:ext cx="1940301" cy="193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èche gauche 131"/>
          <p:cNvSpPr/>
          <p:nvPr/>
        </p:nvSpPr>
        <p:spPr>
          <a:xfrm rot="16200000">
            <a:off x="8007218" y="1856988"/>
            <a:ext cx="1940301" cy="193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èche gauche 132"/>
          <p:cNvSpPr/>
          <p:nvPr/>
        </p:nvSpPr>
        <p:spPr>
          <a:xfrm>
            <a:off x="10186986" y="1064674"/>
            <a:ext cx="489603" cy="163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ZoneTexte 133"/>
          <p:cNvSpPr txBox="1"/>
          <p:nvPr/>
        </p:nvSpPr>
        <p:spPr>
          <a:xfrm>
            <a:off x="10751508" y="925790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Entrée</a:t>
            </a:r>
          </a:p>
        </p:txBody>
      </p:sp>
      <p:sp>
        <p:nvSpPr>
          <p:cNvPr id="135" name="Flèche gauche 134"/>
          <p:cNvSpPr/>
          <p:nvPr/>
        </p:nvSpPr>
        <p:spPr>
          <a:xfrm>
            <a:off x="10216913" y="1462421"/>
            <a:ext cx="489603" cy="16323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ZoneTexte 135"/>
          <p:cNvSpPr txBox="1"/>
          <p:nvPr/>
        </p:nvSpPr>
        <p:spPr>
          <a:xfrm>
            <a:off x="10786118" y="1326121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Sortie</a:t>
            </a:r>
          </a:p>
        </p:txBody>
      </p:sp>
      <p:sp>
        <p:nvSpPr>
          <p:cNvPr id="137" name="Flèche gauche 136"/>
          <p:cNvSpPr/>
          <p:nvPr/>
        </p:nvSpPr>
        <p:spPr>
          <a:xfrm>
            <a:off x="2960915" y="873877"/>
            <a:ext cx="4796475" cy="14898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èche gauche 137"/>
          <p:cNvSpPr/>
          <p:nvPr/>
        </p:nvSpPr>
        <p:spPr>
          <a:xfrm rot="5400000">
            <a:off x="6944905" y="1851817"/>
            <a:ext cx="2028358" cy="19027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èche gauche 138"/>
          <p:cNvSpPr/>
          <p:nvPr/>
        </p:nvSpPr>
        <p:spPr>
          <a:xfrm rot="5400000">
            <a:off x="3014198" y="1863680"/>
            <a:ext cx="2028358" cy="19027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e 139"/>
          <p:cNvGrpSpPr/>
          <p:nvPr/>
        </p:nvGrpSpPr>
        <p:grpSpPr>
          <a:xfrm>
            <a:off x="2820166" y="5729028"/>
            <a:ext cx="2721070" cy="175552"/>
            <a:chOff x="6630240" y="3490165"/>
            <a:chExt cx="2721070" cy="175552"/>
          </a:xfrm>
        </p:grpSpPr>
        <p:sp>
          <p:nvSpPr>
            <p:cNvPr id="141" name="Émoticône 140"/>
            <p:cNvSpPr/>
            <p:nvPr/>
          </p:nvSpPr>
          <p:spPr>
            <a:xfrm>
              <a:off x="6630240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Émoticône 141"/>
            <p:cNvSpPr/>
            <p:nvPr/>
          </p:nvSpPr>
          <p:spPr>
            <a:xfrm>
              <a:off x="7106855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Émoticône 142"/>
            <p:cNvSpPr/>
            <p:nvPr/>
          </p:nvSpPr>
          <p:spPr>
            <a:xfrm>
              <a:off x="7653930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Émoticône 143"/>
            <p:cNvSpPr/>
            <p:nvPr/>
          </p:nvSpPr>
          <p:spPr>
            <a:xfrm>
              <a:off x="8165381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Émoticône 144"/>
            <p:cNvSpPr/>
            <p:nvPr/>
          </p:nvSpPr>
          <p:spPr>
            <a:xfrm>
              <a:off x="8696665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Émoticône 145"/>
            <p:cNvSpPr/>
            <p:nvPr/>
          </p:nvSpPr>
          <p:spPr>
            <a:xfrm>
              <a:off x="9190698" y="3490165"/>
              <a:ext cx="160612" cy="175552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Émoticône 146"/>
          <p:cNvSpPr/>
          <p:nvPr/>
        </p:nvSpPr>
        <p:spPr>
          <a:xfrm>
            <a:off x="4030044" y="3063261"/>
            <a:ext cx="239052" cy="231581"/>
          </a:xfrm>
          <a:prstGeom prst="smileyFac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-27891" y="2387397"/>
            <a:ext cx="1986153" cy="40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: </a:t>
            </a:r>
          </a:p>
          <a:p>
            <a:pPr algn="ctr"/>
            <a:r>
              <a:rPr lang="fr-FR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Entrainement</a:t>
            </a:r>
          </a:p>
          <a:p>
            <a:pPr algn="ctr"/>
            <a:r>
              <a:rPr lang="fr-FR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E0EEB2F-79CB-4EC3-A844-9FE01F64E113}"/>
              </a:ext>
            </a:extLst>
          </p:cNvPr>
          <p:cNvSpPr/>
          <p:nvPr/>
        </p:nvSpPr>
        <p:spPr>
          <a:xfrm>
            <a:off x="72962" y="3821750"/>
            <a:ext cx="1986153" cy="40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rgbClr val="002060"/>
                </a:solidFill>
                <a:latin typeface="Arial"/>
                <a:cs typeface="Arial"/>
              </a:rPr>
              <a:t>Couloir défini par pistes existantes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84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13298"/>
            <a:ext cx="82296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4096" r="22930"/>
          <a:stretch/>
        </p:blipFill>
        <p:spPr>
          <a:xfrm>
            <a:off x="1975087" y="468482"/>
            <a:ext cx="8197572" cy="6198044"/>
          </a:xfrm>
        </p:spPr>
      </p:pic>
      <p:sp>
        <p:nvSpPr>
          <p:cNvPr id="26" name="Rectangle 25"/>
          <p:cNvSpPr/>
          <p:nvPr/>
        </p:nvSpPr>
        <p:spPr>
          <a:xfrm>
            <a:off x="8832304" y="1349402"/>
            <a:ext cx="1224136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50020" y="1695453"/>
            <a:ext cx="1206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>
                <a:solidFill>
                  <a:srgbClr val="002060"/>
                </a:solidFill>
                <a:latin typeface="Arial Black" panose="020B0A04020102020204" pitchFamily="34" charset="0"/>
              </a:rPr>
              <a:t>LOCAL </a:t>
            </a:r>
          </a:p>
          <a:p>
            <a:pPr algn="ctr"/>
            <a:r>
              <a:rPr lang="fr-FR" b="1">
                <a:solidFill>
                  <a:srgbClr val="002060"/>
                </a:solidFill>
                <a:latin typeface="Arial Black" panose="020B0A04020102020204" pitchFamily="34" charset="0"/>
              </a:rPr>
              <a:t>CERCLE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85738" y="4392111"/>
            <a:ext cx="2576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00B050"/>
                </a:solidFill>
                <a:latin typeface="Calibri"/>
              </a:rPr>
              <a:t>Séparation du gymnase</a:t>
            </a:r>
          </a:p>
          <a:p>
            <a:r>
              <a:rPr lang="fr-FR" sz="1600" b="1">
                <a:solidFill>
                  <a:srgbClr val="00B050"/>
                </a:solidFill>
                <a:latin typeface="Calibri"/>
              </a:rPr>
              <a:t>Créée par poteaux et cordes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596008" y="15968"/>
            <a:ext cx="88924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d’aménagement du gymnase suite </a:t>
            </a:r>
            <a:r>
              <a:rPr lang="fr-FR" sz="20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endParaRPr lang="fr-FR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Picture 13" descr="ecusson cegt red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694" y="6525344"/>
            <a:ext cx="441674" cy="32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Espace réservé du pied de page 4"/>
          <p:cNvSpPr txBox="1">
            <a:spLocks/>
          </p:cNvSpPr>
          <p:nvPr/>
        </p:nvSpPr>
        <p:spPr>
          <a:xfrm>
            <a:off x="3431704" y="6492876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Calibri"/>
              </a:rPr>
              <a:t>Cercle Escrime Georges </a:t>
            </a:r>
            <a:r>
              <a:rPr lang="fr-FR" err="1">
                <a:latin typeface="Calibri"/>
              </a:rPr>
              <a:t>Tainturier</a:t>
            </a:r>
            <a:r>
              <a:rPr lang="fr-FR">
                <a:latin typeface="Calibri"/>
              </a:rPr>
              <a:t> – 02/06/2020</a:t>
            </a: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ultiplication 2"/>
          <p:cNvSpPr/>
          <p:nvPr/>
        </p:nvSpPr>
        <p:spPr>
          <a:xfrm>
            <a:off x="2960915" y="905690"/>
            <a:ext cx="1210492" cy="1788645"/>
          </a:xfrm>
          <a:prstGeom prst="mathMultiply">
            <a:avLst>
              <a:gd name="adj1" fmla="val 43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ultiplication 106"/>
          <p:cNvSpPr/>
          <p:nvPr/>
        </p:nvSpPr>
        <p:spPr>
          <a:xfrm>
            <a:off x="4853442" y="865229"/>
            <a:ext cx="1098942" cy="1791553"/>
          </a:xfrm>
          <a:prstGeom prst="mathMultiply">
            <a:avLst>
              <a:gd name="adj1" fmla="val 50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Multiplication 107"/>
          <p:cNvSpPr/>
          <p:nvPr/>
        </p:nvSpPr>
        <p:spPr>
          <a:xfrm>
            <a:off x="7883101" y="882554"/>
            <a:ext cx="1210492" cy="1788645"/>
          </a:xfrm>
          <a:prstGeom prst="mathMultiply">
            <a:avLst>
              <a:gd name="adj1" fmla="val 57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Multiplication 108"/>
          <p:cNvSpPr/>
          <p:nvPr/>
        </p:nvSpPr>
        <p:spPr>
          <a:xfrm>
            <a:off x="6841686" y="592032"/>
            <a:ext cx="1205034" cy="2079167"/>
          </a:xfrm>
          <a:prstGeom prst="mathMultiply">
            <a:avLst>
              <a:gd name="adj1" fmla="val 49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ultiplication 109"/>
          <p:cNvSpPr/>
          <p:nvPr/>
        </p:nvSpPr>
        <p:spPr>
          <a:xfrm>
            <a:off x="5905018" y="577615"/>
            <a:ext cx="1205034" cy="2079167"/>
          </a:xfrm>
          <a:prstGeom prst="mathMultiply">
            <a:avLst>
              <a:gd name="adj1" fmla="val 49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ultiplication 110"/>
          <p:cNvSpPr/>
          <p:nvPr/>
        </p:nvSpPr>
        <p:spPr>
          <a:xfrm>
            <a:off x="3892296" y="489247"/>
            <a:ext cx="1567977" cy="2181951"/>
          </a:xfrm>
          <a:prstGeom prst="mathMultiply">
            <a:avLst>
              <a:gd name="adj1" fmla="val 42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>
            <a:off x="6042248" y="2717554"/>
            <a:ext cx="0" cy="3552617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5992694" y="2262909"/>
            <a:ext cx="1275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>
                <a:solidFill>
                  <a:srgbClr val="C00000"/>
                </a:solidFill>
                <a:latin typeface="Calibri"/>
              </a:rPr>
              <a:t>Vestiaires fermés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220935" y="3122651"/>
            <a:ext cx="3276596" cy="9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7110052" y="3061853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20m environ</a:t>
            </a:r>
          </a:p>
        </p:txBody>
      </p:sp>
      <p:cxnSp>
        <p:nvCxnSpPr>
          <p:cNvPr id="116" name="Connecteur droit avec flèche 115"/>
          <p:cNvCxnSpPr/>
          <p:nvPr/>
        </p:nvCxnSpPr>
        <p:spPr>
          <a:xfrm>
            <a:off x="9513545" y="2804061"/>
            <a:ext cx="38355" cy="35444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8174655" y="4278510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22m environ</a:t>
            </a:r>
          </a:p>
        </p:txBody>
      </p:sp>
      <p:sp>
        <p:nvSpPr>
          <p:cNvPr id="129" name="Émoticône 128"/>
          <p:cNvSpPr/>
          <p:nvPr/>
        </p:nvSpPr>
        <p:spPr>
          <a:xfrm>
            <a:off x="9286594" y="4588385"/>
            <a:ext cx="160612" cy="175552"/>
          </a:xfrm>
          <a:prstGeom prst="smileyFac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èche gauche 129"/>
          <p:cNvSpPr/>
          <p:nvPr/>
        </p:nvSpPr>
        <p:spPr>
          <a:xfrm>
            <a:off x="5952384" y="768207"/>
            <a:ext cx="3160362" cy="146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lèche gauche 130"/>
          <p:cNvSpPr/>
          <p:nvPr/>
        </p:nvSpPr>
        <p:spPr>
          <a:xfrm rot="16200000">
            <a:off x="4885595" y="1809509"/>
            <a:ext cx="1940301" cy="193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lèche gauche 131"/>
          <p:cNvSpPr/>
          <p:nvPr/>
        </p:nvSpPr>
        <p:spPr>
          <a:xfrm rot="16200000">
            <a:off x="8007218" y="1856988"/>
            <a:ext cx="1940301" cy="193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lèche gauche 132"/>
          <p:cNvSpPr/>
          <p:nvPr/>
        </p:nvSpPr>
        <p:spPr>
          <a:xfrm>
            <a:off x="10186986" y="1064674"/>
            <a:ext cx="489603" cy="163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ZoneTexte 133"/>
          <p:cNvSpPr txBox="1"/>
          <p:nvPr/>
        </p:nvSpPr>
        <p:spPr>
          <a:xfrm>
            <a:off x="10751508" y="925790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Entrée</a:t>
            </a:r>
          </a:p>
        </p:txBody>
      </p:sp>
      <p:sp>
        <p:nvSpPr>
          <p:cNvPr id="135" name="Flèche gauche 134"/>
          <p:cNvSpPr/>
          <p:nvPr/>
        </p:nvSpPr>
        <p:spPr>
          <a:xfrm>
            <a:off x="10216913" y="1462421"/>
            <a:ext cx="489603" cy="16323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ZoneTexte 135"/>
          <p:cNvSpPr txBox="1"/>
          <p:nvPr/>
        </p:nvSpPr>
        <p:spPr>
          <a:xfrm>
            <a:off x="10786118" y="1326121"/>
            <a:ext cx="136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Sortie</a:t>
            </a:r>
          </a:p>
        </p:txBody>
      </p:sp>
      <p:sp>
        <p:nvSpPr>
          <p:cNvPr id="137" name="Flèche gauche 136"/>
          <p:cNvSpPr/>
          <p:nvPr/>
        </p:nvSpPr>
        <p:spPr>
          <a:xfrm>
            <a:off x="2960915" y="873877"/>
            <a:ext cx="4796475" cy="14898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èche gauche 137"/>
          <p:cNvSpPr/>
          <p:nvPr/>
        </p:nvSpPr>
        <p:spPr>
          <a:xfrm rot="5400000">
            <a:off x="6944905" y="1851817"/>
            <a:ext cx="2028358" cy="19027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lèche gauche 138"/>
          <p:cNvSpPr/>
          <p:nvPr/>
        </p:nvSpPr>
        <p:spPr>
          <a:xfrm rot="5400000">
            <a:off x="3014198" y="1863680"/>
            <a:ext cx="2028358" cy="19027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e 4"/>
          <p:cNvGrpSpPr/>
          <p:nvPr/>
        </p:nvGrpSpPr>
        <p:grpSpPr>
          <a:xfrm rot="16200000">
            <a:off x="6505450" y="4000085"/>
            <a:ext cx="2510429" cy="1028342"/>
            <a:chOff x="9859040" y="3569768"/>
            <a:chExt cx="2510429" cy="1028342"/>
          </a:xfrm>
        </p:grpSpPr>
        <p:grpSp>
          <p:nvGrpSpPr>
            <p:cNvPr id="128" name="Groupe 127"/>
            <p:cNvGrpSpPr/>
            <p:nvPr/>
          </p:nvGrpSpPr>
          <p:grpSpPr>
            <a:xfrm>
              <a:off x="9859040" y="3569768"/>
              <a:ext cx="2259090" cy="644903"/>
              <a:chOff x="6833326" y="3404234"/>
              <a:chExt cx="2259090" cy="644903"/>
            </a:xfrm>
          </p:grpSpPr>
          <p:sp>
            <p:nvSpPr>
              <p:cNvPr id="122" name="Émoticône 121"/>
              <p:cNvSpPr/>
              <p:nvPr/>
            </p:nvSpPr>
            <p:spPr>
              <a:xfrm>
                <a:off x="6833326" y="3864169"/>
                <a:ext cx="177469" cy="184968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Émoticône 122"/>
              <p:cNvSpPr/>
              <p:nvPr/>
            </p:nvSpPr>
            <p:spPr>
              <a:xfrm>
                <a:off x="7106855" y="3404234"/>
                <a:ext cx="160612" cy="175552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Émoticône 123"/>
              <p:cNvSpPr/>
              <p:nvPr/>
            </p:nvSpPr>
            <p:spPr>
              <a:xfrm>
                <a:off x="7698518" y="3849117"/>
                <a:ext cx="177469" cy="184968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Émoticône 124"/>
              <p:cNvSpPr/>
              <p:nvPr/>
            </p:nvSpPr>
            <p:spPr>
              <a:xfrm>
                <a:off x="8090605" y="3433225"/>
                <a:ext cx="160612" cy="175552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Émoticône 125"/>
              <p:cNvSpPr/>
              <p:nvPr/>
            </p:nvSpPr>
            <p:spPr>
              <a:xfrm>
                <a:off x="8671107" y="3864169"/>
                <a:ext cx="177469" cy="184968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Émoticône 126"/>
              <p:cNvSpPr/>
              <p:nvPr/>
            </p:nvSpPr>
            <p:spPr>
              <a:xfrm>
                <a:off x="8931804" y="3404234"/>
                <a:ext cx="160612" cy="175552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Émoticône 47"/>
            <p:cNvSpPr/>
            <p:nvPr/>
          </p:nvSpPr>
          <p:spPr>
            <a:xfrm>
              <a:off x="10344338" y="4413142"/>
              <a:ext cx="177469" cy="18496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Émoticône 48"/>
            <p:cNvSpPr/>
            <p:nvPr/>
          </p:nvSpPr>
          <p:spPr>
            <a:xfrm>
              <a:off x="11291960" y="4398090"/>
              <a:ext cx="177469" cy="18496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Émoticône 49"/>
            <p:cNvSpPr/>
            <p:nvPr/>
          </p:nvSpPr>
          <p:spPr>
            <a:xfrm>
              <a:off x="12192000" y="4380912"/>
              <a:ext cx="177469" cy="18496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e 51"/>
          <p:cNvGrpSpPr/>
          <p:nvPr/>
        </p:nvGrpSpPr>
        <p:grpSpPr>
          <a:xfrm rot="5460000">
            <a:off x="2914047" y="4001714"/>
            <a:ext cx="2510429" cy="1028342"/>
            <a:chOff x="9859040" y="3569768"/>
            <a:chExt cx="2510429" cy="1028342"/>
          </a:xfrm>
        </p:grpSpPr>
        <p:grpSp>
          <p:nvGrpSpPr>
            <p:cNvPr id="53" name="Groupe 52"/>
            <p:cNvGrpSpPr/>
            <p:nvPr/>
          </p:nvGrpSpPr>
          <p:grpSpPr>
            <a:xfrm>
              <a:off x="9859040" y="3569768"/>
              <a:ext cx="2259090" cy="644903"/>
              <a:chOff x="6833326" y="3404234"/>
              <a:chExt cx="2259090" cy="644903"/>
            </a:xfrm>
          </p:grpSpPr>
          <p:sp>
            <p:nvSpPr>
              <p:cNvPr id="57" name="Émoticône 56"/>
              <p:cNvSpPr/>
              <p:nvPr/>
            </p:nvSpPr>
            <p:spPr>
              <a:xfrm>
                <a:off x="6833326" y="3864169"/>
                <a:ext cx="177469" cy="184968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Émoticône 57"/>
              <p:cNvSpPr/>
              <p:nvPr/>
            </p:nvSpPr>
            <p:spPr>
              <a:xfrm>
                <a:off x="7106855" y="3404234"/>
                <a:ext cx="160612" cy="175552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Émoticône 58"/>
              <p:cNvSpPr/>
              <p:nvPr/>
            </p:nvSpPr>
            <p:spPr>
              <a:xfrm>
                <a:off x="7698518" y="3849117"/>
                <a:ext cx="177469" cy="184968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Émoticône 59"/>
              <p:cNvSpPr/>
              <p:nvPr/>
            </p:nvSpPr>
            <p:spPr>
              <a:xfrm>
                <a:off x="8090605" y="3433225"/>
                <a:ext cx="160612" cy="175552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Émoticône 60"/>
              <p:cNvSpPr/>
              <p:nvPr/>
            </p:nvSpPr>
            <p:spPr>
              <a:xfrm>
                <a:off x="8671107" y="3864169"/>
                <a:ext cx="177469" cy="184968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Émoticône 61"/>
              <p:cNvSpPr/>
              <p:nvPr/>
            </p:nvSpPr>
            <p:spPr>
              <a:xfrm>
                <a:off x="8931804" y="3404234"/>
                <a:ext cx="160612" cy="175552"/>
              </a:xfrm>
              <a:prstGeom prst="smileyFac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Émoticône 53"/>
            <p:cNvSpPr/>
            <p:nvPr/>
          </p:nvSpPr>
          <p:spPr>
            <a:xfrm>
              <a:off x="10344338" y="4413142"/>
              <a:ext cx="177469" cy="18496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Émoticône 54"/>
            <p:cNvSpPr/>
            <p:nvPr/>
          </p:nvSpPr>
          <p:spPr>
            <a:xfrm>
              <a:off x="11291960" y="4398090"/>
              <a:ext cx="177469" cy="18496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Émoticône 55"/>
            <p:cNvSpPr/>
            <p:nvPr/>
          </p:nvSpPr>
          <p:spPr>
            <a:xfrm>
              <a:off x="12192000" y="4380912"/>
              <a:ext cx="177469" cy="184968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Émoticône 62"/>
          <p:cNvSpPr/>
          <p:nvPr/>
        </p:nvSpPr>
        <p:spPr>
          <a:xfrm>
            <a:off x="2349254" y="4189458"/>
            <a:ext cx="160612" cy="175552"/>
          </a:xfrm>
          <a:prstGeom prst="smileyFac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-27891" y="2387397"/>
            <a:ext cx="1986153" cy="40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: </a:t>
            </a:r>
          </a:p>
          <a:p>
            <a:pPr algn="ctr"/>
            <a:r>
              <a:rPr lang="fr-FR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théorique enfants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EA3FC0-626D-4733-B23C-3F6BC0E79FE9}"/>
              </a:ext>
            </a:extLst>
          </p:cNvPr>
          <p:cNvSpPr/>
          <p:nvPr/>
        </p:nvSpPr>
        <p:spPr>
          <a:xfrm>
            <a:off x="-5479" y="4057073"/>
            <a:ext cx="1986153" cy="403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rgbClr val="002060"/>
                </a:solidFill>
                <a:latin typeface="Arial"/>
                <a:cs typeface="Arial"/>
              </a:rPr>
              <a:t>Position des enfants repéré par des plots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81522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Grand écran</PresentationFormat>
  <Paragraphs>29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1_Thème Office</vt:lpstr>
      <vt:lpstr>Présentation PowerPoint</vt:lpstr>
      <vt:lpstr>Présentation PowerPoint</vt:lpstr>
    </vt:vector>
  </TitlesOfParts>
  <Company>SAINT-GOBAIN 1.1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Bloas, Marie</dc:creator>
  <cp:lastModifiedBy>Borderiou, Arnaud</cp:lastModifiedBy>
  <cp:revision>1</cp:revision>
  <dcterms:created xsi:type="dcterms:W3CDTF">2020-06-02T10:52:58Z</dcterms:created>
  <dcterms:modified xsi:type="dcterms:W3CDTF">2020-06-02T22:58:41Z</dcterms:modified>
</cp:coreProperties>
</file>