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60" r:id="rId6"/>
    <p:sldId id="264" r:id="rId7"/>
    <p:sldId id="265" r:id="rId8"/>
    <p:sldId id="259" r:id="rId9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03E2D-2E8A-4794-8AE6-7321DB808B76}" v="80" dt="2020-06-02T17:24:1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Bloas, Marie" userId="S::marie.lebloas@saint-gobain.com::af4b5002-3c94-4d66-860c-2800e7b6eac0" providerId="AD" clId="Web-{BBC03E2D-2E8A-4794-8AE6-7321DB808B76}"/>
    <pc:docChg chg="modSld">
      <pc:chgData name="Le Bloas, Marie" userId="S::marie.lebloas@saint-gobain.com::af4b5002-3c94-4d66-860c-2800e7b6eac0" providerId="AD" clId="Web-{BBC03E2D-2E8A-4794-8AE6-7321DB808B76}" dt="2020-06-02T17:24:12.700" v="75" actId="20577"/>
      <pc:docMkLst>
        <pc:docMk/>
      </pc:docMkLst>
      <pc:sldChg chg="addSp modSp">
        <pc:chgData name="Le Bloas, Marie" userId="S::marie.lebloas@saint-gobain.com::af4b5002-3c94-4d66-860c-2800e7b6eac0" providerId="AD" clId="Web-{BBC03E2D-2E8A-4794-8AE6-7321DB808B76}" dt="2020-06-02T17:24:06.699" v="68" actId="20577"/>
        <pc:sldMkLst>
          <pc:docMk/>
          <pc:sldMk cId="3966842551" sldId="257"/>
        </pc:sldMkLst>
        <pc:spChg chg="add mod">
          <ac:chgData name="Le Bloas, Marie" userId="S::marie.lebloas@saint-gobain.com::af4b5002-3c94-4d66-860c-2800e7b6eac0" providerId="AD" clId="Web-{BBC03E2D-2E8A-4794-8AE6-7321DB808B76}" dt="2020-06-02T17:18:55.675" v="58" actId="20577"/>
          <ac:spMkLst>
            <pc:docMk/>
            <pc:sldMk cId="3966842551" sldId="257"/>
            <ac:spMk id="49" creationId="{EE0EEB2F-79CB-4EC3-A844-9FE01F64E113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24:06.699" v="68" actId="20577"/>
          <ac:spMkLst>
            <pc:docMk/>
            <pc:sldMk cId="3966842551" sldId="257"/>
            <ac:spMk id="106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6:17.514" v="10" actId="14100"/>
          <ac:spMkLst>
            <pc:docMk/>
            <pc:sldMk cId="3966842551" sldId="257"/>
            <ac:spMk id="129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6:43.109" v="13" actId="14100"/>
          <ac:spMkLst>
            <pc:docMk/>
            <pc:sldMk cId="3966842551" sldId="257"/>
            <ac:spMk id="147" creationId="{00000000-0000-0000-0000-000000000000}"/>
          </ac:spMkLst>
        </pc:spChg>
        <pc:grpChg chg="mod">
          <ac:chgData name="Le Bloas, Marie" userId="S::marie.lebloas@saint-gobain.com::af4b5002-3c94-4d66-860c-2800e7b6eac0" providerId="AD" clId="Web-{BBC03E2D-2E8A-4794-8AE6-7321DB808B76}" dt="2020-06-02T17:16:11.577" v="9" actId="1076"/>
          <ac:grpSpMkLst>
            <pc:docMk/>
            <pc:sldMk cId="3966842551" sldId="257"/>
            <ac:grpSpMk id="128" creationId="{00000000-0000-0000-0000-000000000000}"/>
          </ac:grpSpMkLst>
        </pc:grpChg>
        <pc:grpChg chg="mod">
          <ac:chgData name="Le Bloas, Marie" userId="S::marie.lebloas@saint-gobain.com::af4b5002-3c94-4d66-860c-2800e7b6eac0" providerId="AD" clId="Web-{BBC03E2D-2E8A-4794-8AE6-7321DB808B76}" dt="2020-06-02T17:16:29.030" v="11" actId="1076"/>
          <ac:grpSpMkLst>
            <pc:docMk/>
            <pc:sldMk cId="3966842551" sldId="257"/>
            <ac:grpSpMk id="140" creationId="{00000000-0000-0000-0000-000000000000}"/>
          </ac:grpSpMkLst>
        </pc:grpChg>
      </pc:sldChg>
      <pc:sldChg chg="addSp modSp">
        <pc:chgData name="Le Bloas, Marie" userId="S::marie.lebloas@saint-gobain.com::af4b5002-3c94-4d66-860c-2800e7b6eac0" providerId="AD" clId="Web-{BBC03E2D-2E8A-4794-8AE6-7321DB808B76}" dt="2020-06-02T17:24:12.700" v="75" actId="20577"/>
        <pc:sldMkLst>
          <pc:docMk/>
          <pc:sldMk cId="787815228" sldId="258"/>
        </pc:sldMkLst>
        <pc:spChg chg="mod">
          <ac:chgData name="Le Bloas, Marie" userId="S::marie.lebloas@saint-gobain.com::af4b5002-3c94-4d66-860c-2800e7b6eac0" providerId="AD" clId="Web-{BBC03E2D-2E8A-4794-8AE6-7321DB808B76}" dt="2020-06-02T17:14:30.917" v="3" actId="1076"/>
          <ac:spMkLst>
            <pc:docMk/>
            <pc:sldMk cId="787815228" sldId="258"/>
            <ac:spMk id="63" creationId="{00000000-0000-0000-0000-000000000000}"/>
          </ac:spMkLst>
        </pc:spChg>
        <pc:spChg chg="add mod">
          <ac:chgData name="Le Bloas, Marie" userId="S::marie.lebloas@saint-gobain.com::af4b5002-3c94-4d66-860c-2800e7b6eac0" providerId="AD" clId="Web-{BBC03E2D-2E8A-4794-8AE6-7321DB808B76}" dt="2020-06-02T17:18:28.612" v="41" actId="20577"/>
          <ac:spMkLst>
            <pc:docMk/>
            <pc:sldMk cId="787815228" sldId="258"/>
            <ac:spMk id="65" creationId="{DEEA3FC0-626D-4733-B23C-3F6BC0E79FE9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24:12.700" v="75" actId="20577"/>
          <ac:spMkLst>
            <pc:docMk/>
            <pc:sldMk cId="787815228" sldId="258"/>
            <ac:spMk id="106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5:01.465" v="6" actId="1076"/>
          <ac:spMkLst>
            <pc:docMk/>
            <pc:sldMk cId="787815228" sldId="258"/>
            <ac:spMk id="129" creationId="{00000000-0000-0000-0000-000000000000}"/>
          </ac:spMkLst>
        </pc:spChg>
        <pc:grpChg chg="mod">
          <ac:chgData name="Le Bloas, Marie" userId="S::marie.lebloas@saint-gobain.com::af4b5002-3c94-4d66-860c-2800e7b6eac0" providerId="AD" clId="Web-{BBC03E2D-2E8A-4794-8AE6-7321DB808B76}" dt="2020-06-02T17:14:53.699" v="5" actId="1076"/>
          <ac:grpSpMkLst>
            <pc:docMk/>
            <pc:sldMk cId="787815228" sldId="258"/>
            <ac:grpSpMk id="5" creationId="{00000000-0000-0000-0000-000000000000}"/>
          </ac:grpSpMkLst>
        </pc:grpChg>
        <pc:grpChg chg="mod">
          <ac:chgData name="Le Bloas, Marie" userId="S::marie.lebloas@saint-gobain.com::af4b5002-3c94-4d66-860c-2800e7b6eac0" providerId="AD" clId="Web-{BBC03E2D-2E8A-4794-8AE6-7321DB808B76}" dt="2020-06-02T17:14:17.167" v="2" actId="1076"/>
          <ac:grpSpMkLst>
            <pc:docMk/>
            <pc:sldMk cId="787815228" sldId="258"/>
            <ac:grpSpMk id="5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6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55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1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3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89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309F-8764-4FBC-8257-E333291D82C2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3659" y="6356351"/>
            <a:ext cx="7680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Cercle Escrime Georges Tainturier – Budget 2018/2019 / OSARC       6 </a:t>
            </a:r>
            <a:r>
              <a:rPr lang="fr-FR" err="1"/>
              <a:t>déc</a:t>
            </a:r>
            <a:r>
              <a:rPr lang="fr-FR"/>
              <a:t>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4096" r="22930"/>
          <a:stretch/>
        </p:blipFill>
        <p:spPr>
          <a:xfrm>
            <a:off x="1981200" y="703279"/>
            <a:ext cx="8197572" cy="6198044"/>
          </a:xfrm>
        </p:spPr>
      </p:pic>
      <p:sp>
        <p:nvSpPr>
          <p:cNvPr id="26" name="Rectangle 25"/>
          <p:cNvSpPr/>
          <p:nvPr/>
        </p:nvSpPr>
        <p:spPr>
          <a:xfrm>
            <a:off x="8832304" y="1520090"/>
            <a:ext cx="1224136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50020" y="1866141"/>
            <a:ext cx="120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LOCAL 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CERCLE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5738" y="4392111"/>
            <a:ext cx="257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Séparation du gymnase</a:t>
            </a:r>
          </a:p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Créée par poteaux et cordes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596008" y="15968"/>
            <a:ext cx="88924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D’ACCES ET DE CIRCULATION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ESCRIME – GYMANSE DE LA PISCINE AVENUE DE HUY</a:t>
            </a: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Espace réservé du pied de page 4"/>
          <p:cNvSpPr txBox="1">
            <a:spLocks/>
          </p:cNvSpPr>
          <p:nvPr/>
        </p:nvSpPr>
        <p:spPr>
          <a:xfrm>
            <a:off x="3431704" y="6492876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/>
              </a:rPr>
              <a:t>Cercle Escrime Georges Tainturier – </a:t>
            </a:r>
            <a:r>
              <a:rPr lang="fr-FR" dirty="0" smtClean="0">
                <a:latin typeface="Calibri"/>
              </a:rPr>
              <a:t>04/06/2020</a:t>
            </a:r>
            <a:r>
              <a:rPr lang="fr-FR" dirty="0">
                <a:latin typeface="Calibri"/>
              </a:rPr>
              <a:t> 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ultiplication 2"/>
          <p:cNvSpPr/>
          <p:nvPr/>
        </p:nvSpPr>
        <p:spPr>
          <a:xfrm>
            <a:off x="2960915" y="1076378"/>
            <a:ext cx="1210492" cy="1788645"/>
          </a:xfrm>
          <a:prstGeom prst="mathMultiply">
            <a:avLst>
              <a:gd name="adj1" fmla="val 43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ication 106"/>
          <p:cNvSpPr/>
          <p:nvPr/>
        </p:nvSpPr>
        <p:spPr>
          <a:xfrm>
            <a:off x="4853442" y="1035917"/>
            <a:ext cx="1098942" cy="1791553"/>
          </a:xfrm>
          <a:prstGeom prst="mathMultiply">
            <a:avLst>
              <a:gd name="adj1" fmla="val 50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ultiplication 107"/>
          <p:cNvSpPr/>
          <p:nvPr/>
        </p:nvSpPr>
        <p:spPr>
          <a:xfrm>
            <a:off x="7883101" y="1053242"/>
            <a:ext cx="1210492" cy="1788645"/>
          </a:xfrm>
          <a:prstGeom prst="mathMultiply">
            <a:avLst>
              <a:gd name="adj1" fmla="val 57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ication 108"/>
          <p:cNvSpPr/>
          <p:nvPr/>
        </p:nvSpPr>
        <p:spPr>
          <a:xfrm>
            <a:off x="6841686" y="762720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ultiplication 109"/>
          <p:cNvSpPr/>
          <p:nvPr/>
        </p:nvSpPr>
        <p:spPr>
          <a:xfrm>
            <a:off x="5905018" y="748303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ultiplication 110"/>
          <p:cNvSpPr/>
          <p:nvPr/>
        </p:nvSpPr>
        <p:spPr>
          <a:xfrm>
            <a:off x="3892296" y="489247"/>
            <a:ext cx="1567977" cy="2181951"/>
          </a:xfrm>
          <a:prstGeom prst="mathMultiply">
            <a:avLst>
              <a:gd name="adj1" fmla="val 42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6042248" y="2717554"/>
            <a:ext cx="0" cy="3552617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5992694" y="2433597"/>
            <a:ext cx="1275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  <a:latin typeface="Calibri"/>
              </a:rPr>
              <a:t>Vestiaires fermés</a:t>
            </a:r>
          </a:p>
        </p:txBody>
      </p:sp>
      <p:grpSp>
        <p:nvGrpSpPr>
          <p:cNvPr id="128" name="Groupe 127"/>
          <p:cNvGrpSpPr/>
          <p:nvPr/>
        </p:nvGrpSpPr>
        <p:grpSpPr>
          <a:xfrm>
            <a:off x="6398453" y="5743856"/>
            <a:ext cx="2721070" cy="175552"/>
            <a:chOff x="6630240" y="3490165"/>
            <a:chExt cx="2721070" cy="175552"/>
          </a:xfrm>
        </p:grpSpPr>
        <p:sp>
          <p:nvSpPr>
            <p:cNvPr id="122" name="Émoticône 121"/>
            <p:cNvSpPr/>
            <p:nvPr/>
          </p:nvSpPr>
          <p:spPr>
            <a:xfrm>
              <a:off x="663024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Émoticône 122"/>
            <p:cNvSpPr/>
            <p:nvPr/>
          </p:nvSpPr>
          <p:spPr>
            <a:xfrm>
              <a:off x="710685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Émoticône 123"/>
            <p:cNvSpPr/>
            <p:nvPr/>
          </p:nvSpPr>
          <p:spPr>
            <a:xfrm>
              <a:off x="765393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Émoticône 124"/>
            <p:cNvSpPr/>
            <p:nvPr/>
          </p:nvSpPr>
          <p:spPr>
            <a:xfrm>
              <a:off x="8165381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Émoticône 125"/>
            <p:cNvSpPr/>
            <p:nvPr/>
          </p:nvSpPr>
          <p:spPr>
            <a:xfrm>
              <a:off x="869666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Émoticône 126"/>
            <p:cNvSpPr/>
            <p:nvPr/>
          </p:nvSpPr>
          <p:spPr>
            <a:xfrm>
              <a:off x="9190698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Émoticône 128"/>
          <p:cNvSpPr/>
          <p:nvPr/>
        </p:nvSpPr>
        <p:spPr>
          <a:xfrm>
            <a:off x="7659647" y="3422759"/>
            <a:ext cx="227847" cy="231581"/>
          </a:xfrm>
          <a:prstGeom prst="smileyFac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èche gauche 129"/>
          <p:cNvSpPr/>
          <p:nvPr/>
        </p:nvSpPr>
        <p:spPr>
          <a:xfrm>
            <a:off x="5952384" y="909399"/>
            <a:ext cx="3160362" cy="146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èche gauche 130"/>
          <p:cNvSpPr/>
          <p:nvPr/>
        </p:nvSpPr>
        <p:spPr>
          <a:xfrm rot="16200000">
            <a:off x="4885595" y="2112929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èche gauche 131"/>
          <p:cNvSpPr/>
          <p:nvPr/>
        </p:nvSpPr>
        <p:spPr>
          <a:xfrm rot="16200000">
            <a:off x="8007218" y="2160408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èche gauche 132"/>
          <p:cNvSpPr/>
          <p:nvPr/>
        </p:nvSpPr>
        <p:spPr>
          <a:xfrm>
            <a:off x="10186986" y="1235362"/>
            <a:ext cx="489603" cy="1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ZoneTexte 133"/>
          <p:cNvSpPr txBox="1"/>
          <p:nvPr/>
        </p:nvSpPr>
        <p:spPr>
          <a:xfrm>
            <a:off x="10751508" y="1096478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Entrée</a:t>
            </a:r>
          </a:p>
        </p:txBody>
      </p:sp>
      <p:sp>
        <p:nvSpPr>
          <p:cNvPr id="135" name="Flèche gauche 134"/>
          <p:cNvSpPr/>
          <p:nvPr/>
        </p:nvSpPr>
        <p:spPr>
          <a:xfrm>
            <a:off x="10216913" y="1633109"/>
            <a:ext cx="489603" cy="1632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ZoneTexte 135"/>
          <p:cNvSpPr txBox="1"/>
          <p:nvPr/>
        </p:nvSpPr>
        <p:spPr>
          <a:xfrm>
            <a:off x="10786118" y="1496809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Sortie</a:t>
            </a:r>
          </a:p>
        </p:txBody>
      </p:sp>
      <p:sp>
        <p:nvSpPr>
          <p:cNvPr id="137" name="Flèche gauche 136"/>
          <p:cNvSpPr/>
          <p:nvPr/>
        </p:nvSpPr>
        <p:spPr>
          <a:xfrm>
            <a:off x="2960915" y="1029817"/>
            <a:ext cx="4796475" cy="14898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èche gauche 137"/>
          <p:cNvSpPr/>
          <p:nvPr/>
        </p:nvSpPr>
        <p:spPr>
          <a:xfrm rot="5400000">
            <a:off x="6944905" y="2096245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èche gauche 138"/>
          <p:cNvSpPr/>
          <p:nvPr/>
        </p:nvSpPr>
        <p:spPr>
          <a:xfrm rot="5400000">
            <a:off x="3014198" y="2093360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e 139"/>
          <p:cNvGrpSpPr/>
          <p:nvPr/>
        </p:nvGrpSpPr>
        <p:grpSpPr>
          <a:xfrm>
            <a:off x="2820166" y="5729028"/>
            <a:ext cx="2721070" cy="175552"/>
            <a:chOff x="6630240" y="3490165"/>
            <a:chExt cx="2721070" cy="175552"/>
          </a:xfrm>
        </p:grpSpPr>
        <p:sp>
          <p:nvSpPr>
            <p:cNvPr id="141" name="Émoticône 140"/>
            <p:cNvSpPr/>
            <p:nvPr/>
          </p:nvSpPr>
          <p:spPr>
            <a:xfrm>
              <a:off x="663024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Émoticône 141"/>
            <p:cNvSpPr/>
            <p:nvPr/>
          </p:nvSpPr>
          <p:spPr>
            <a:xfrm>
              <a:off x="710685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Émoticône 142"/>
            <p:cNvSpPr/>
            <p:nvPr/>
          </p:nvSpPr>
          <p:spPr>
            <a:xfrm>
              <a:off x="765393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Émoticône 143"/>
            <p:cNvSpPr/>
            <p:nvPr/>
          </p:nvSpPr>
          <p:spPr>
            <a:xfrm>
              <a:off x="8165381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Émoticône 144"/>
            <p:cNvSpPr/>
            <p:nvPr/>
          </p:nvSpPr>
          <p:spPr>
            <a:xfrm>
              <a:off x="869666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Émoticône 145"/>
            <p:cNvSpPr/>
            <p:nvPr/>
          </p:nvSpPr>
          <p:spPr>
            <a:xfrm>
              <a:off x="9190698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Émoticône 146"/>
          <p:cNvSpPr/>
          <p:nvPr/>
        </p:nvSpPr>
        <p:spPr>
          <a:xfrm>
            <a:off x="4030044" y="3425673"/>
            <a:ext cx="239052" cy="231581"/>
          </a:xfrm>
          <a:prstGeom prst="smileyF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1742" y="3613355"/>
            <a:ext cx="1725561" cy="6194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66"/>
                </a:solidFill>
              </a:rPr>
              <a:t>ENTITE 1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23304" y="3647766"/>
            <a:ext cx="1725561" cy="6194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ENTITE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722" y="1445342"/>
            <a:ext cx="1710813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Port du maque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Obligatoire dans les allées de circulation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Vestiaires et Sanitaires :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Accès Interdit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Accès aux Entités 1 et 2 exclusivement réservées aux cours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Pas de public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3" name="Picture 13" descr="ecusson cegt red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7" y="217949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ACCES ENTITE 1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ACCES ENTITE 2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" y="61615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" y="414593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ACCES ENTITE 1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ACCES ENTITE 2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" y="61615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" y="414593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10073148" y="1061884"/>
            <a:ext cx="1150375" cy="104713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10137057" y="4503175"/>
            <a:ext cx="1150375" cy="10471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ACCES ENTITE 1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ACCES ENTITE 2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32" y="660401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41" y="4086943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10800000">
            <a:off x="796412" y="1032387"/>
            <a:ext cx="1150375" cy="104713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 rot="10800000">
            <a:off x="860325" y="4532671"/>
            <a:ext cx="1150375" cy="10471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SORTIE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SORTIE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" y="61615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" y="414593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7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SORTIE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SORTIE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" y="61615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" y="4145936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8318090" y="1061884"/>
            <a:ext cx="2905433" cy="104713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8381999" y="4503175"/>
            <a:ext cx="2905433" cy="10471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676" y="471946"/>
            <a:ext cx="10663085" cy="21532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FF0066"/>
                </a:solidFill>
              </a:rPr>
              <a:t>SORTIE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89" y="3972230"/>
            <a:ext cx="10663085" cy="2153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>
                <a:solidFill>
                  <a:srgbClr val="002060"/>
                </a:solidFill>
              </a:rPr>
              <a:t>SORTIE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80" y="630904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cusson cegt red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51" y="4131187"/>
            <a:ext cx="1231265" cy="9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10800000">
            <a:off x="1061883" y="1061885"/>
            <a:ext cx="2905433" cy="104713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 rot="10800000">
            <a:off x="1125795" y="4503175"/>
            <a:ext cx="2905433" cy="10471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neau vertical port du masque obligatoire | Contact VIR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r="22204"/>
          <a:stretch/>
        </p:blipFill>
        <p:spPr bwMode="auto">
          <a:xfrm>
            <a:off x="619433" y="143798"/>
            <a:ext cx="5014452" cy="66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nneau vertical port du masque obligatoire | Contact VIR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r="22204"/>
          <a:stretch/>
        </p:blipFill>
        <p:spPr bwMode="auto">
          <a:xfrm>
            <a:off x="6626942" y="147480"/>
            <a:ext cx="5014452" cy="66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1194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91</Words>
  <Application>Microsoft Office PowerPoint</Application>
  <PresentationFormat>Grand écran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SAINT-GOBAIN 1.1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Bloas, Marie</dc:creator>
  <cp:lastModifiedBy>Borderiou, Arnaud</cp:lastModifiedBy>
  <cp:revision>6</cp:revision>
  <cp:lastPrinted>2020-06-05T22:17:26Z</cp:lastPrinted>
  <dcterms:created xsi:type="dcterms:W3CDTF">2020-06-02T10:52:58Z</dcterms:created>
  <dcterms:modified xsi:type="dcterms:W3CDTF">2020-06-05T22:18:41Z</dcterms:modified>
</cp:coreProperties>
</file>